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5/8/2025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5/8/2025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4F283-4F97-4D9E-9E34-15946EEA2FE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7CFB54-E538-4C6D-9242-0FDC0E98AE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70509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{8DCD7216-39BB-48A2-9C77-2FB25C7D44B2}tf03457452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Celestial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Brendon Antill</dc:creator>
  <cp:lastModifiedBy>Brendon Antill</cp:lastModifiedBy>
  <cp:revision>1</cp:revision>
  <dcterms:created xsi:type="dcterms:W3CDTF">2025-05-08T19:54:24Z</dcterms:created>
  <dcterms:modified xsi:type="dcterms:W3CDTF">2025-05-08T19:55:07Z</dcterms:modified>
</cp:coreProperties>
</file>